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4" r:id="rId4"/>
    <p:sldId id="275" r:id="rId5"/>
    <p:sldId id="276" r:id="rId6"/>
    <p:sldId id="277" r:id="rId7"/>
    <p:sldId id="258" r:id="rId8"/>
    <p:sldId id="269" r:id="rId9"/>
    <p:sldId id="260" r:id="rId10"/>
    <p:sldId id="261" r:id="rId11"/>
    <p:sldId id="262" r:id="rId12"/>
    <p:sldId id="270" r:id="rId13"/>
    <p:sldId id="271" r:id="rId14"/>
    <p:sldId id="272" r:id="rId15"/>
    <p:sldId id="273" r:id="rId16"/>
    <p:sldId id="265" r:id="rId17"/>
    <p:sldId id="267" r:id="rId18"/>
    <p:sldId id="266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fsivaeb@gmail.com" initials="j" lastIdx="3" clrIdx="0">
    <p:extLst>
      <p:ext uri="{19B8F6BF-5375-455C-9EA6-DF929625EA0E}">
        <p15:presenceInfo xmlns:p15="http://schemas.microsoft.com/office/powerpoint/2012/main" userId="30ebf58800252a3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3-08T18:52:14.412" idx="3">
    <p:pos x="10" y="10"/>
    <p:text>You need to mention SK vs Autopsy &amp; disk image file</p:text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5A7B2-2A1E-43D6-BEF5-EDBF75536917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3E4A8-A854-4AC7-BCBB-8F43DB15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0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58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07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32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38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442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389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537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092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504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3/10/2016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antoku-linux.com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br>
              <a:rPr lang="en-US" dirty="0" smtClean="0"/>
            </a:br>
            <a:r>
              <a:rPr lang="en-US" sz="4800" dirty="0" smtClean="0"/>
              <a:t>Wireless Analyzers and </a:t>
            </a:r>
            <a:br>
              <a:rPr lang="en-US" sz="4800" dirty="0" smtClean="0"/>
            </a:br>
            <a:r>
              <a:rPr lang="en-US" sz="4800" dirty="0" smtClean="0"/>
              <a:t>Device Forensics</a:t>
            </a:r>
            <a:br>
              <a:rPr lang="en-US" sz="4800" dirty="0" smtClean="0"/>
            </a:br>
            <a:r>
              <a:rPr lang="en-US" sz="2000" dirty="0" smtClean="0"/>
              <a:t>With </a:t>
            </a:r>
            <a:r>
              <a:rPr lang="en-US" sz="3600" dirty="0" smtClean="0"/>
              <a:t>Santoku </a:t>
            </a:r>
            <a:r>
              <a:rPr lang="en-US" sz="3600" dirty="0"/>
              <a:t>Linux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6960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Project CS6899 - Winter 2016, Dr. </a:t>
            </a:r>
            <a:r>
              <a:rPr lang="en-US" dirty="0" err="1" smtClean="0"/>
              <a:t>Levent</a:t>
            </a:r>
            <a:r>
              <a:rPr lang="en-US" dirty="0" smtClean="0"/>
              <a:t> </a:t>
            </a:r>
            <a:r>
              <a:rPr lang="en-US" dirty="0" err="1" smtClean="0"/>
              <a:t>Ertaul</a:t>
            </a:r>
            <a:endParaRPr lang="en-US" dirty="0" smtClean="0"/>
          </a:p>
          <a:p>
            <a:r>
              <a:rPr lang="en-US" dirty="0" smtClean="0"/>
              <a:t>By James </a:t>
            </a:r>
            <a:r>
              <a:rPr lang="en-US" dirty="0" err="1" smtClean="0"/>
              <a:t>Friely</a:t>
            </a:r>
            <a:r>
              <a:rPr lang="en-US" dirty="0" smtClean="0"/>
              <a:t> and </a:t>
            </a:r>
            <a:r>
              <a:rPr lang="en-US" dirty="0" err="1" smtClean="0"/>
              <a:t>Teja</a:t>
            </a:r>
            <a:r>
              <a:rPr lang="en-US" dirty="0" smtClean="0"/>
              <a:t> </a:t>
            </a:r>
            <a:r>
              <a:rPr lang="en-US" dirty="0" err="1" smtClean="0"/>
              <a:t>Veturi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373" y="236073"/>
            <a:ext cx="2571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5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Kismet – How to install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Wireless Adapter capable of monitor mode</a:t>
            </a:r>
          </a:p>
          <a:p>
            <a:pPr lvl="2"/>
            <a:r>
              <a:rPr lang="en-US" dirty="0" smtClean="0"/>
              <a:t>Monitor mode allows to see all traffic in your vicinity</a:t>
            </a:r>
          </a:p>
          <a:p>
            <a:pPr lvl="1"/>
            <a:r>
              <a:rPr lang="en-US" dirty="0" smtClean="0"/>
              <a:t>Root Privileges</a:t>
            </a:r>
          </a:p>
          <a:p>
            <a:pPr lvl="2"/>
            <a:r>
              <a:rPr lang="en-US" dirty="0" smtClean="0"/>
              <a:t>To access wireless adapter, install app, save log files</a:t>
            </a:r>
          </a:p>
          <a:p>
            <a:endParaRPr lang="en-US" dirty="0" smtClean="0"/>
          </a:p>
          <a:p>
            <a:r>
              <a:rPr lang="en-US" dirty="0" smtClean="0"/>
              <a:t>Open Terminal:   $ sudo apt-get install kismet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373" y="236073"/>
            <a:ext cx="2571750" cy="704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487" y="3351208"/>
            <a:ext cx="2935085" cy="29350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9768839" y="6286293"/>
            <a:ext cx="2423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TP-LINK TL-WN722N</a:t>
            </a:r>
          </a:p>
        </p:txBody>
      </p:sp>
    </p:spTree>
    <p:extLst>
      <p:ext uri="{BB962C8B-B14F-4D97-AF65-F5344CB8AC3E}">
        <p14:creationId xmlns:p14="http://schemas.microsoft.com/office/powerpoint/2010/main" val="71067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Kismet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Usage Scenario </a:t>
            </a:r>
            <a:r>
              <a:rPr lang="en-US" dirty="0" smtClean="0"/>
              <a:t>– your internet has been very slow, you suspect your neighbor!</a:t>
            </a:r>
          </a:p>
          <a:p>
            <a:r>
              <a:rPr lang="en-US" dirty="0" smtClean="0"/>
              <a:t>To cover</a:t>
            </a:r>
          </a:p>
          <a:p>
            <a:pPr lvl="1"/>
            <a:r>
              <a:rPr lang="en-US" dirty="0" err="1" smtClean="0"/>
              <a:t>Iwconfig</a:t>
            </a:r>
            <a:r>
              <a:rPr lang="en-US" dirty="0" smtClean="0"/>
              <a:t> &amp; </a:t>
            </a:r>
            <a:r>
              <a:rPr lang="en-US" dirty="0" err="1" smtClean="0"/>
              <a:t>airmon</a:t>
            </a:r>
            <a:r>
              <a:rPr lang="en-US" dirty="0" smtClean="0"/>
              <a:t>-ng</a:t>
            </a:r>
          </a:p>
          <a:p>
            <a:pPr lvl="1"/>
            <a:r>
              <a:rPr lang="en-US" dirty="0" smtClean="0"/>
              <a:t>Sudo kismet</a:t>
            </a:r>
          </a:p>
          <a:p>
            <a:pPr lvl="1"/>
            <a:r>
              <a:rPr lang="en-US" dirty="0" smtClean="0"/>
              <a:t>Wireless Network Detection</a:t>
            </a:r>
          </a:p>
          <a:p>
            <a:pPr lvl="1"/>
            <a:r>
              <a:rPr lang="en-US" dirty="0" smtClean="0"/>
              <a:t>Intrusion Detection</a:t>
            </a:r>
          </a:p>
          <a:p>
            <a:pPr lvl="1"/>
            <a:r>
              <a:rPr lang="en-US" dirty="0" smtClean="0"/>
              <a:t>Captured Packet Location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373" y="236073"/>
            <a:ext cx="2571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Autopsy</a:t>
            </a:r>
            <a:endParaRPr lang="en-US" dirty="0"/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2372" y="236072"/>
            <a:ext cx="2571600" cy="704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35830" y="2904969"/>
            <a:ext cx="3753288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is Autopsy?</a:t>
            </a:r>
          </a:p>
          <a:p>
            <a:r>
              <a:rPr lang="en-US" dirty="0" smtClean="0"/>
              <a:t>Sleuth Kit vs Autopsy</a:t>
            </a:r>
          </a:p>
          <a:p>
            <a:endParaRPr lang="en-US" dirty="0" smtClean="0"/>
          </a:p>
          <a:p>
            <a:r>
              <a:rPr lang="en-US" dirty="0" smtClean="0"/>
              <a:t>Things you need.</a:t>
            </a:r>
          </a:p>
          <a:p>
            <a:pPr lvl="1"/>
            <a:r>
              <a:rPr lang="en-US" dirty="0" smtClean="0"/>
              <a:t>Disk image file</a:t>
            </a:r>
          </a:p>
          <a:p>
            <a:pPr lvl="1"/>
            <a:r>
              <a:rPr lang="en-US" dirty="0" smtClean="0"/>
              <a:t>Autopsy</a:t>
            </a:r>
          </a:p>
          <a:p>
            <a:pPr lvl="1"/>
            <a:endParaRPr lang="en-US" dirty="0"/>
          </a:p>
          <a:p>
            <a:r>
              <a:rPr lang="en-US" dirty="0" smtClean="0"/>
              <a:t>How to install?</a:t>
            </a:r>
          </a:p>
          <a:p>
            <a:r>
              <a:rPr lang="en-US" dirty="0" smtClean="0"/>
              <a:t>Demo	</a:t>
            </a:r>
          </a:p>
          <a:p>
            <a:pPr marL="457200" lvl="1" indent="0">
              <a:buFont typeface="Wingdings 2" charset="2"/>
              <a:buNone/>
            </a:pPr>
            <a:endParaRPr lang="en-US" dirty="0" smtClean="0"/>
          </a:p>
          <a:p>
            <a:pPr marL="457200" lvl="1" indent="0">
              <a:buFont typeface="Wingdings 2" charset="2"/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882" y="1978429"/>
            <a:ext cx="6222108" cy="466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390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9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Autopsy - Setup </a:t>
            </a:r>
            <a:endParaRPr lang="en-US" dirty="0"/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2372" y="236072"/>
            <a:ext cx="2571600" cy="7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925" y="4122225"/>
            <a:ext cx="10630950" cy="19088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10000" y="2303969"/>
            <a:ext cx="8799115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Download </a:t>
            </a:r>
            <a:r>
              <a:rPr lang="en-US" dirty="0"/>
              <a:t>autopsy from http://www.sleuthkit.org/autopsy/v2/download.php </a:t>
            </a:r>
            <a:r>
              <a:rPr lang="en-US" dirty="0" err="1"/>
              <a:t>linux</a:t>
            </a:r>
            <a:r>
              <a:rPr lang="en-US" dirty="0"/>
              <a:t> version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Open Terminal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buFont typeface="Wingdings 2" charset="2"/>
              <a:buNone/>
            </a:pPr>
            <a:endParaRPr lang="en-US" dirty="0" smtClean="0"/>
          </a:p>
          <a:p>
            <a:pPr marL="457200" lvl="1" indent="0">
              <a:buFont typeface="Wingdings 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035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9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Autopsy – Setup </a:t>
            </a:r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2372" y="236072"/>
            <a:ext cx="2571600" cy="7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9367" y="2074429"/>
            <a:ext cx="7801184" cy="44510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0" y="3221489"/>
            <a:ext cx="8799115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Type </a:t>
            </a:r>
            <a:r>
              <a:rPr lang="en-US" dirty="0"/>
              <a:t>the command </a:t>
            </a:r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dirty="0"/>
              <a:t>./configure 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Choose </a:t>
            </a:r>
            <a:r>
              <a:rPr lang="en-US" dirty="0"/>
              <a:t>“ NO “ for NSRL file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National Software Reference </a:t>
            </a:r>
          </a:p>
          <a:p>
            <a:pPr marL="0" indent="0">
              <a:buNone/>
            </a:pPr>
            <a:r>
              <a:rPr lang="en-US" dirty="0" smtClean="0"/>
              <a:t>Library – Hash Values of good/bad</a:t>
            </a:r>
          </a:p>
          <a:p>
            <a:pPr marL="0" indent="0">
              <a:buNone/>
            </a:pPr>
            <a:r>
              <a:rPr lang="en-US" dirty="0" smtClean="0"/>
              <a:t>Files.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buFont typeface="Wingdings 2" charset="2"/>
              <a:buNone/>
            </a:pPr>
            <a:endParaRPr lang="en-US" dirty="0" smtClean="0"/>
          </a:p>
          <a:p>
            <a:pPr marL="457200" lvl="1" indent="0">
              <a:buFont typeface="Wingdings 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71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9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Autopsy - Demo</a:t>
            </a:r>
            <a:endParaRPr lang="en-US" dirty="0"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285" y="3527209"/>
            <a:ext cx="8484975" cy="31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82372" y="236072"/>
            <a:ext cx="2571600" cy="7049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78231" y="2554746"/>
            <a:ext cx="8799115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Evidence </a:t>
            </a:r>
            <a:r>
              <a:rPr lang="en-US" dirty="0"/>
              <a:t>Locker directory path</a:t>
            </a:r>
            <a:r>
              <a:rPr lang="en-US" dirty="0" smtClean="0"/>
              <a:t>.</a:t>
            </a:r>
            <a:endParaRPr lang="en-US" dirty="0"/>
          </a:p>
          <a:p>
            <a:pPr marL="0" lvl="0" indent="457200">
              <a:spcBef>
                <a:spcPts val="0"/>
              </a:spcBef>
              <a:buNone/>
            </a:pPr>
            <a:endParaRPr lang="en-US" dirty="0"/>
          </a:p>
          <a:p>
            <a:r>
              <a:rPr lang="en-US" dirty="0" smtClean="0"/>
              <a:t>Demo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buFont typeface="Wingdings 2" charset="2"/>
              <a:buNone/>
            </a:pPr>
            <a:endParaRPr lang="en-US" dirty="0" smtClean="0"/>
          </a:p>
          <a:p>
            <a:pPr marL="457200" lvl="1" indent="0">
              <a:buFont typeface="Wingdings 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248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Brute Force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Android Brute Force Encryption?</a:t>
            </a:r>
          </a:p>
          <a:p>
            <a:r>
              <a:rPr lang="en-US" dirty="0" smtClean="0"/>
              <a:t>What is it ABFE used for?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373" y="236073"/>
            <a:ext cx="2571750" cy="704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27842" y="3037343"/>
            <a:ext cx="4424064" cy="24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Android Brute Force Encryption - Setup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75" y="1417638"/>
            <a:ext cx="10554574" cy="3636511"/>
          </a:xfrm>
        </p:spPr>
        <p:txBody>
          <a:bodyPr/>
          <a:lstStyle/>
          <a:p>
            <a:r>
              <a:rPr lang="en-US" dirty="0" smtClean="0"/>
              <a:t>Phone Setup</a:t>
            </a:r>
          </a:p>
          <a:p>
            <a:pPr lvl="1"/>
            <a:r>
              <a:rPr lang="en-US" dirty="0" smtClean="0"/>
              <a:t>Installing Clock Work Mod (Custom Recovery Tool)</a:t>
            </a:r>
          </a:p>
          <a:p>
            <a:pPr lvl="2"/>
            <a:r>
              <a:rPr lang="en-US" dirty="0" smtClean="0"/>
              <a:t>www.clockworkmod.com/rommanager</a:t>
            </a:r>
          </a:p>
          <a:p>
            <a:pPr lvl="1"/>
            <a:r>
              <a:rPr lang="en-US" dirty="0" smtClean="0"/>
              <a:t>Enter </a:t>
            </a:r>
            <a:r>
              <a:rPr lang="en-US" dirty="0" err="1" smtClean="0"/>
              <a:t>Fastboot</a:t>
            </a:r>
            <a:r>
              <a:rPr lang="en-US" dirty="0" smtClean="0"/>
              <a:t> </a:t>
            </a:r>
            <a:r>
              <a:rPr lang="en-US" dirty="0" smtClean="0"/>
              <a:t>Mode</a:t>
            </a:r>
          </a:p>
          <a:p>
            <a:pPr lvl="2"/>
            <a:r>
              <a:rPr lang="en-US" dirty="0" smtClean="0"/>
              <a:t>HOLD Power + Vol Up + Vol Down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373" y="236073"/>
            <a:ext cx="2571750" cy="704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56" y="3600252"/>
            <a:ext cx="3813315" cy="2842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64022" y="3137479"/>
            <a:ext cx="5527009" cy="310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2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Android Brute Force Encryption - Demo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Usage Scenario –</a:t>
            </a:r>
            <a:r>
              <a:rPr lang="en-US" dirty="0" smtClean="0"/>
              <a:t> GF </a:t>
            </a:r>
            <a:r>
              <a:rPr lang="en-US" dirty="0" smtClean="0"/>
              <a:t>encrypted </a:t>
            </a:r>
            <a:r>
              <a:rPr lang="en-US" dirty="0" smtClean="0"/>
              <a:t>our phone because we were snooping!!</a:t>
            </a:r>
          </a:p>
          <a:p>
            <a:r>
              <a:rPr lang="en-US" dirty="0" smtClean="0"/>
              <a:t>To cover</a:t>
            </a:r>
          </a:p>
          <a:p>
            <a:pPr lvl="1"/>
            <a:r>
              <a:rPr lang="en-US" dirty="0" smtClean="0"/>
              <a:t>Enter recovery mode</a:t>
            </a:r>
          </a:p>
          <a:p>
            <a:pPr lvl="1"/>
            <a:r>
              <a:rPr lang="en-US" dirty="0" smtClean="0"/>
              <a:t>Obtain Header &amp; Footer files</a:t>
            </a:r>
          </a:p>
          <a:p>
            <a:pPr lvl="1"/>
            <a:r>
              <a:rPr lang="en-US" dirty="0" smtClean="0"/>
              <a:t>Brute-force the pin#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373" y="236073"/>
            <a:ext cx="2571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2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Summary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3498" y="2313169"/>
            <a:ext cx="10554574" cy="3636511"/>
          </a:xfrm>
        </p:spPr>
        <p:txBody>
          <a:bodyPr/>
          <a:lstStyle/>
          <a:p>
            <a:r>
              <a:rPr lang="en-US" b="1" dirty="0" smtClean="0"/>
              <a:t>Santoku Linux</a:t>
            </a:r>
          </a:p>
          <a:p>
            <a:r>
              <a:rPr lang="en-US" b="1" dirty="0" smtClean="0"/>
              <a:t>Tools Available</a:t>
            </a:r>
          </a:p>
          <a:p>
            <a:r>
              <a:rPr lang="en-US" b="1" dirty="0" smtClean="0"/>
              <a:t>Questions ?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373" y="236073"/>
            <a:ext cx="2571750" cy="704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197" y="2396440"/>
            <a:ext cx="7733566" cy="363523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025833" y="2626264"/>
            <a:ext cx="847862" cy="1505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25833" y="4131425"/>
            <a:ext cx="847862" cy="1334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39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Santoku Linux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373" y="236073"/>
            <a:ext cx="2571750" cy="704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15" y="3000895"/>
            <a:ext cx="5525083" cy="350104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72843" y="2254843"/>
            <a:ext cx="6069768" cy="249657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is Santoku Linux?</a:t>
            </a:r>
          </a:p>
          <a:p>
            <a:r>
              <a:rPr lang="en-US" dirty="0" smtClean="0"/>
              <a:t>What’s </a:t>
            </a:r>
            <a:r>
              <a:rPr lang="en-US" dirty="0" smtClean="0"/>
              <a:t>different between </a:t>
            </a:r>
            <a:r>
              <a:rPr lang="en-US" dirty="0" smtClean="0"/>
              <a:t>Santoku and other Pen-testing Linux distributions?</a:t>
            </a:r>
            <a:endParaRPr lang="en-US" dirty="0" smtClean="0"/>
          </a:p>
          <a:p>
            <a:r>
              <a:rPr lang="en-US" dirty="0" smtClean="0"/>
              <a:t>Next: How to setup/install in VMWare.</a:t>
            </a:r>
          </a:p>
        </p:txBody>
      </p:sp>
    </p:spTree>
    <p:extLst>
      <p:ext uri="{BB962C8B-B14F-4D97-AF65-F5344CB8AC3E}">
        <p14:creationId xmlns:p14="http://schemas.microsoft.com/office/powerpoint/2010/main" val="96186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9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Santoku </a:t>
            </a:r>
            <a:r>
              <a:rPr lang="en-US" dirty="0" smtClean="0"/>
              <a:t>Linux - Install</a:t>
            </a:r>
            <a:endParaRPr lang="en-US" dirty="0"/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2372" y="236072"/>
            <a:ext cx="2571600" cy="7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663" y="2495108"/>
            <a:ext cx="42361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7248" y="2018492"/>
            <a:ext cx="3936724" cy="4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43534" y="2495108"/>
            <a:ext cx="6069768" cy="249657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Download Santoku </a:t>
            </a:r>
            <a:r>
              <a:rPr lang="en-US" dirty="0"/>
              <a:t>from</a:t>
            </a:r>
            <a:r>
              <a:rPr lang="en-US" dirty="0" smtClean="0"/>
              <a:t>:</a:t>
            </a:r>
          </a:p>
          <a:p>
            <a:pPr marL="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6"/>
              </a:rPr>
              <a:t>https://santoku-linux.com/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Install Steps: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23171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9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Santoku </a:t>
            </a:r>
            <a:r>
              <a:rPr lang="en-US" dirty="0" smtClean="0"/>
              <a:t>Linux - Install </a:t>
            </a:r>
            <a:r>
              <a:rPr lang="en-US" dirty="0"/>
              <a:t>cont..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599" cy="363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45" y="1924799"/>
            <a:ext cx="5104300" cy="49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645" y="1924800"/>
            <a:ext cx="6445924" cy="4933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8054430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9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Santoku </a:t>
            </a:r>
            <a:r>
              <a:rPr lang="en-US" dirty="0" smtClean="0"/>
              <a:t>Linux - Install </a:t>
            </a:r>
            <a:r>
              <a:rPr lang="en-US" dirty="0"/>
              <a:t>cont..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599" cy="363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59" y="1882024"/>
            <a:ext cx="5917125" cy="49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684" y="1882023"/>
            <a:ext cx="6132425" cy="4975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9128276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9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Santoku </a:t>
            </a:r>
            <a:r>
              <a:rPr lang="en-US" dirty="0" smtClean="0"/>
              <a:t>Linux - Install </a:t>
            </a:r>
            <a:r>
              <a:rPr lang="en-US" dirty="0"/>
              <a:t>cont..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599" cy="363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9125"/>
            <a:ext cx="12121374" cy="4988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0038207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Devices Forensics &amp; more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7315" y="2374686"/>
            <a:ext cx="4002670" cy="3636511"/>
          </a:xfrm>
        </p:spPr>
        <p:txBody>
          <a:bodyPr>
            <a:normAutofit/>
          </a:bodyPr>
          <a:lstStyle/>
          <a:p>
            <a:r>
              <a:rPr lang="en-US" dirty="0"/>
              <a:t>Android Forensics Logical OSE</a:t>
            </a:r>
          </a:p>
          <a:p>
            <a:r>
              <a:rPr lang="en-US" dirty="0"/>
              <a:t>Sleuth Kit</a:t>
            </a:r>
          </a:p>
          <a:p>
            <a:r>
              <a:rPr lang="en-US" dirty="0"/>
              <a:t>Autopsy</a:t>
            </a:r>
          </a:p>
          <a:p>
            <a:r>
              <a:rPr lang="en-US" dirty="0"/>
              <a:t>Yaffy2</a:t>
            </a:r>
          </a:p>
          <a:p>
            <a:r>
              <a:rPr lang="en-US" dirty="0" err="1"/>
              <a:t>ExifTool</a:t>
            </a:r>
            <a:endParaRPr lang="en-US" dirty="0"/>
          </a:p>
          <a:p>
            <a:r>
              <a:rPr lang="en-US" dirty="0" err="1"/>
              <a:t>Libimobile</a:t>
            </a:r>
            <a:r>
              <a:rPr lang="en-US" dirty="0"/>
              <a:t> Device</a:t>
            </a:r>
          </a:p>
          <a:p>
            <a:r>
              <a:rPr lang="en-US" dirty="0" err="1" smtClean="0"/>
              <a:t>Scapple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37861" y="2374686"/>
            <a:ext cx="4002670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Aircrack</a:t>
            </a:r>
            <a:r>
              <a:rPr lang="en-US" dirty="0" smtClean="0"/>
              <a:t>-NG</a:t>
            </a:r>
          </a:p>
          <a:p>
            <a:r>
              <a:rPr lang="en-US" dirty="0" smtClean="0"/>
              <a:t>Kismet</a:t>
            </a:r>
          </a:p>
          <a:p>
            <a:r>
              <a:rPr lang="en-US" dirty="0" err="1" smtClean="0"/>
              <a:t>Ubertooth</a:t>
            </a:r>
            <a:endParaRPr lang="en-US" dirty="0" smtClean="0"/>
          </a:p>
          <a:p>
            <a:r>
              <a:rPr lang="en-US" dirty="0" err="1" smtClean="0"/>
              <a:t>Ubertooth</a:t>
            </a:r>
            <a:r>
              <a:rPr lang="en-US" dirty="0" smtClean="0"/>
              <a:t> Spectrum Analyzer</a:t>
            </a:r>
          </a:p>
          <a:p>
            <a:r>
              <a:rPr lang="en-US" dirty="0" err="1" smtClean="0"/>
              <a:t>Ubertooth</a:t>
            </a:r>
            <a:r>
              <a:rPr lang="en-US" dirty="0" smtClean="0"/>
              <a:t> Kismet</a:t>
            </a:r>
          </a:p>
          <a:p>
            <a:r>
              <a:rPr lang="en-US" dirty="0" err="1" smtClean="0"/>
              <a:t>CarWhisperer</a:t>
            </a:r>
            <a:endParaRPr lang="en-US" dirty="0" smtClean="0"/>
          </a:p>
          <a:p>
            <a:r>
              <a:rPr lang="en-US" dirty="0" smtClean="0"/>
              <a:t>iPhone Backup </a:t>
            </a:r>
            <a:r>
              <a:rPr lang="en-US" dirty="0" err="1" smtClean="0"/>
              <a:t>Anaylzer</a:t>
            </a:r>
            <a:endParaRPr lang="en-US" dirty="0" smtClean="0"/>
          </a:p>
          <a:p>
            <a:r>
              <a:rPr lang="en-US" dirty="0" smtClean="0"/>
              <a:t>Android Brute Force Encryption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373" y="236073"/>
            <a:ext cx="2571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2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9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iOS Backup Analyzer </a:t>
            </a:r>
            <a:r>
              <a:rPr lang="en-US" dirty="0"/>
              <a:t>2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200" y="1910550"/>
            <a:ext cx="7684800" cy="454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82372" y="236072"/>
            <a:ext cx="2571600" cy="7049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53444" y="2289827"/>
            <a:ext cx="3994359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iOS Backup Analyzer ?</a:t>
            </a:r>
          </a:p>
          <a:p>
            <a:r>
              <a:rPr lang="en-US" dirty="0" smtClean="0"/>
              <a:t>Things you need.</a:t>
            </a:r>
          </a:p>
          <a:p>
            <a:pPr lvl="1"/>
            <a:r>
              <a:rPr lang="en-US" dirty="0" smtClean="0"/>
              <a:t>Backup File (iTunes &amp; iCloud)</a:t>
            </a:r>
          </a:p>
          <a:p>
            <a:pPr lvl="1"/>
            <a:r>
              <a:rPr lang="en-US" dirty="0" smtClean="0"/>
              <a:t>iOS Backup Analyzer 2</a:t>
            </a:r>
          </a:p>
          <a:p>
            <a:pPr lvl="1"/>
            <a:endParaRPr lang="en-US" dirty="0"/>
          </a:p>
          <a:p>
            <a:r>
              <a:rPr lang="en-US" dirty="0" smtClean="0"/>
              <a:t>Demo	</a:t>
            </a:r>
          </a:p>
          <a:p>
            <a:pPr marL="457200" lvl="1" indent="0">
              <a:buFont typeface="Wingdings 2" charset="2"/>
              <a:buNone/>
            </a:pPr>
            <a:endParaRPr lang="en-US" dirty="0" smtClean="0"/>
          </a:p>
          <a:p>
            <a:pPr marL="457200" lvl="1" indent="0">
              <a:buFont typeface="Wingdings 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604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Kismet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889" y="2543153"/>
            <a:ext cx="3753288" cy="3636511"/>
          </a:xfrm>
        </p:spPr>
        <p:txBody>
          <a:bodyPr/>
          <a:lstStyle/>
          <a:p>
            <a:r>
              <a:rPr lang="en-US" dirty="0" smtClean="0"/>
              <a:t>What is Kismet?</a:t>
            </a:r>
          </a:p>
          <a:p>
            <a:r>
              <a:rPr lang="en-US" dirty="0" smtClean="0"/>
              <a:t>Available Uses:</a:t>
            </a:r>
          </a:p>
          <a:p>
            <a:pPr lvl="1"/>
            <a:r>
              <a:rPr lang="en-US" dirty="0" smtClean="0"/>
              <a:t>Wireless Network Detector</a:t>
            </a:r>
          </a:p>
          <a:p>
            <a:pPr lvl="1"/>
            <a:r>
              <a:rPr lang="en-US" dirty="0" smtClean="0"/>
              <a:t>Capture Network Traffic</a:t>
            </a:r>
          </a:p>
          <a:p>
            <a:pPr lvl="1"/>
            <a:r>
              <a:rPr lang="en-US" dirty="0" smtClean="0"/>
              <a:t>Intrusion Detection System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373" y="236073"/>
            <a:ext cx="2571750" cy="704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54" y="2294313"/>
            <a:ext cx="7496569" cy="41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478</TotalTime>
  <Words>391</Words>
  <Application>Microsoft Office PowerPoint</Application>
  <PresentationFormat>Widescreen</PresentationFormat>
  <Paragraphs>121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2</vt:lpstr>
      <vt:lpstr>Quotable</vt:lpstr>
      <vt:lpstr>  Wireless Analyzers and  Device Forensics With Santoku Linux</vt:lpstr>
      <vt:lpstr>Santoku Linux</vt:lpstr>
      <vt:lpstr>Santoku Linux - Install</vt:lpstr>
      <vt:lpstr>Santoku Linux - Install cont..</vt:lpstr>
      <vt:lpstr>Santoku Linux - Install cont..</vt:lpstr>
      <vt:lpstr>Santoku Linux - Install cont..</vt:lpstr>
      <vt:lpstr>Devices Forensics &amp; more …</vt:lpstr>
      <vt:lpstr>iOS Backup Analyzer 2</vt:lpstr>
      <vt:lpstr>Kismet</vt:lpstr>
      <vt:lpstr>Kismet – How to install</vt:lpstr>
      <vt:lpstr>Kismet Demo</vt:lpstr>
      <vt:lpstr>Autopsy</vt:lpstr>
      <vt:lpstr>Autopsy - Setup </vt:lpstr>
      <vt:lpstr>Autopsy – Setup Cont…</vt:lpstr>
      <vt:lpstr>Autopsy - Demo</vt:lpstr>
      <vt:lpstr>Android Brute Force Encryption</vt:lpstr>
      <vt:lpstr>Android Brute Force Encryption - Setup</vt:lpstr>
      <vt:lpstr>Android Brute Force Encryption - Demo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Santoku Linux  Wireless Analyzers and Device Forensics</dc:title>
  <dc:creator>jfsivaeb@gmail.com</dc:creator>
  <cp:lastModifiedBy>jfsivaeb@gmail.com</cp:lastModifiedBy>
  <cp:revision>34</cp:revision>
  <dcterms:created xsi:type="dcterms:W3CDTF">2016-02-27T18:35:26Z</dcterms:created>
  <dcterms:modified xsi:type="dcterms:W3CDTF">2016-03-10T19:43:46Z</dcterms:modified>
</cp:coreProperties>
</file>